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7A810-9AC1-497E-AB2F-3C800996D128}" v="720" dt="2024-11-15T08:33:4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77B7A810-9AC1-497E-AB2F-3C800996D128}"/>
    <pc:docChg chg="undo custSel addSld modSld sldOrd">
      <pc:chgData name="Fares Makki" userId="d0c14dd2-ce13-49c4-820b-c6a5e60d5a8d" providerId="ADAL" clId="{77B7A810-9AC1-497E-AB2F-3C800996D128}" dt="2024-11-15T08:48:59.588" v="3663" actId="20577"/>
      <pc:docMkLst>
        <pc:docMk/>
      </pc:docMkLst>
      <pc:sldChg chg="modSp mod">
        <pc:chgData name="Fares Makki" userId="d0c14dd2-ce13-49c4-820b-c6a5e60d5a8d" providerId="ADAL" clId="{77B7A810-9AC1-497E-AB2F-3C800996D128}" dt="2024-11-14T07:03:08.849" v="28" actId="20577"/>
        <pc:sldMkLst>
          <pc:docMk/>
          <pc:sldMk cId="2025572634" sldId="256"/>
        </pc:sldMkLst>
        <pc:spChg chg="mod">
          <ac:chgData name="Fares Makki" userId="d0c14dd2-ce13-49c4-820b-c6a5e60d5a8d" providerId="ADAL" clId="{77B7A810-9AC1-497E-AB2F-3C800996D128}" dt="2024-11-14T07:03:08.849" v="28" actId="20577"/>
          <ac:spMkLst>
            <pc:docMk/>
            <pc:sldMk cId="2025572634" sldId="256"/>
            <ac:spMk id="3" creationId="{A21CB066-0B8B-456C-44A4-2F5D1D4DC469}"/>
          </ac:spMkLst>
        </pc:spChg>
      </pc:sldChg>
      <pc:sldChg chg="addSp modSp mod modAnim">
        <pc:chgData name="Fares Makki" userId="d0c14dd2-ce13-49c4-820b-c6a5e60d5a8d" providerId="ADAL" clId="{77B7A810-9AC1-497E-AB2F-3C800996D128}" dt="2024-11-14T07:12:09.962" v="601"/>
        <pc:sldMkLst>
          <pc:docMk/>
          <pc:sldMk cId="4007507384" sldId="257"/>
        </pc:sldMkLst>
        <pc:spChg chg="mod">
          <ac:chgData name="Fares Makki" userId="d0c14dd2-ce13-49c4-820b-c6a5e60d5a8d" providerId="ADAL" clId="{77B7A810-9AC1-497E-AB2F-3C800996D128}" dt="2024-11-14T07:10:54.335" v="468" actId="14100"/>
          <ac:spMkLst>
            <pc:docMk/>
            <pc:sldMk cId="4007507384" sldId="257"/>
            <ac:spMk id="2" creationId="{B025B8D5-408A-F25D-F0A8-E082979710A3}"/>
          </ac:spMkLst>
        </pc:spChg>
        <pc:spChg chg="mod">
          <ac:chgData name="Fares Makki" userId="d0c14dd2-ce13-49c4-820b-c6a5e60d5a8d" providerId="ADAL" clId="{77B7A810-9AC1-497E-AB2F-3C800996D128}" dt="2024-11-14T07:12:05.028" v="600" actId="20577"/>
          <ac:spMkLst>
            <pc:docMk/>
            <pc:sldMk cId="4007507384" sldId="257"/>
            <ac:spMk id="3" creationId="{D701572F-3E0F-5C70-A99A-EB0F15CB3742}"/>
          </ac:spMkLst>
        </pc:spChg>
        <pc:picChg chg="add mod">
          <ac:chgData name="Fares Makki" userId="d0c14dd2-ce13-49c4-820b-c6a5e60d5a8d" providerId="ADAL" clId="{77B7A810-9AC1-497E-AB2F-3C800996D128}" dt="2024-11-14T07:10:41.326" v="465" actId="1076"/>
          <ac:picMkLst>
            <pc:docMk/>
            <pc:sldMk cId="4007507384" sldId="257"/>
            <ac:picMk id="1026" creationId="{BC911502-0662-4251-4758-D57172206E43}"/>
          </ac:picMkLst>
        </pc:picChg>
      </pc:sldChg>
      <pc:sldChg chg="modSp new mod modAnim modNotesTx">
        <pc:chgData name="Fares Makki" userId="d0c14dd2-ce13-49c4-820b-c6a5e60d5a8d" providerId="ADAL" clId="{77B7A810-9AC1-497E-AB2F-3C800996D128}" dt="2024-11-14T07:27:17.797" v="1361" actId="20577"/>
        <pc:sldMkLst>
          <pc:docMk/>
          <pc:sldMk cId="1921765392" sldId="258"/>
        </pc:sldMkLst>
        <pc:spChg chg="mod">
          <ac:chgData name="Fares Makki" userId="d0c14dd2-ce13-49c4-820b-c6a5e60d5a8d" providerId="ADAL" clId="{77B7A810-9AC1-497E-AB2F-3C800996D128}" dt="2024-11-14T07:12:56.419" v="613" actId="20577"/>
          <ac:spMkLst>
            <pc:docMk/>
            <pc:sldMk cId="1921765392" sldId="258"/>
            <ac:spMk id="2" creationId="{0F3690EB-4C39-9244-9125-D3E90D1E4056}"/>
          </ac:spMkLst>
        </pc:spChg>
        <pc:spChg chg="mod">
          <ac:chgData name="Fares Makki" userId="d0c14dd2-ce13-49c4-820b-c6a5e60d5a8d" providerId="ADAL" clId="{77B7A810-9AC1-497E-AB2F-3C800996D128}" dt="2024-11-14T07:27:17.797" v="1361" actId="20577"/>
          <ac:spMkLst>
            <pc:docMk/>
            <pc:sldMk cId="1921765392" sldId="258"/>
            <ac:spMk id="3" creationId="{3F55B470-1DAF-982E-3720-744FA976AC79}"/>
          </ac:spMkLst>
        </pc:spChg>
      </pc:sldChg>
      <pc:sldChg chg="addSp modSp new modNotesTx">
        <pc:chgData name="Fares Makki" userId="d0c14dd2-ce13-49c4-820b-c6a5e60d5a8d" providerId="ADAL" clId="{77B7A810-9AC1-497E-AB2F-3C800996D128}" dt="2024-11-14T07:33:16.774" v="1441" actId="20577"/>
        <pc:sldMkLst>
          <pc:docMk/>
          <pc:sldMk cId="1703152460" sldId="259"/>
        </pc:sldMkLst>
        <pc:picChg chg="add mod">
          <ac:chgData name="Fares Makki" userId="d0c14dd2-ce13-49c4-820b-c6a5e60d5a8d" providerId="ADAL" clId="{77B7A810-9AC1-497E-AB2F-3C800996D128}" dt="2024-11-14T07:31:59.259" v="1363" actId="1076"/>
          <ac:picMkLst>
            <pc:docMk/>
            <pc:sldMk cId="1703152460" sldId="259"/>
            <ac:picMk id="2050" creationId="{938BC380-6D82-3CDD-2A9D-8A980F3D0538}"/>
          </ac:picMkLst>
        </pc:picChg>
      </pc:sldChg>
      <pc:sldChg chg="addSp modSp new mod">
        <pc:chgData name="Fares Makki" userId="d0c14dd2-ce13-49c4-820b-c6a5e60d5a8d" providerId="ADAL" clId="{77B7A810-9AC1-497E-AB2F-3C800996D128}" dt="2024-11-14T07:40:54.878" v="1651" actId="1076"/>
        <pc:sldMkLst>
          <pc:docMk/>
          <pc:sldMk cId="3752195779" sldId="260"/>
        </pc:sldMkLst>
        <pc:spChg chg="mod">
          <ac:chgData name="Fares Makki" userId="d0c14dd2-ce13-49c4-820b-c6a5e60d5a8d" providerId="ADAL" clId="{77B7A810-9AC1-497E-AB2F-3C800996D128}" dt="2024-11-14T07:34:03.195" v="1455" actId="20577"/>
          <ac:spMkLst>
            <pc:docMk/>
            <pc:sldMk cId="3752195779" sldId="260"/>
            <ac:spMk id="2" creationId="{D3BBB0D2-86EA-ED2C-5BDA-904ED55BE2EC}"/>
          </ac:spMkLst>
        </pc:spChg>
        <pc:spChg chg="mod">
          <ac:chgData name="Fares Makki" userId="d0c14dd2-ce13-49c4-820b-c6a5e60d5a8d" providerId="ADAL" clId="{77B7A810-9AC1-497E-AB2F-3C800996D128}" dt="2024-11-14T07:40:41.424" v="1648" actId="14100"/>
          <ac:spMkLst>
            <pc:docMk/>
            <pc:sldMk cId="3752195779" sldId="260"/>
            <ac:spMk id="3" creationId="{0BD7CFFA-16B8-CD49-F284-8668FE1EB2B4}"/>
          </ac:spMkLst>
        </pc:spChg>
        <pc:picChg chg="add mod">
          <ac:chgData name="Fares Makki" userId="d0c14dd2-ce13-49c4-820b-c6a5e60d5a8d" providerId="ADAL" clId="{77B7A810-9AC1-497E-AB2F-3C800996D128}" dt="2024-11-14T07:40:54.878" v="1651" actId="1076"/>
          <ac:picMkLst>
            <pc:docMk/>
            <pc:sldMk cId="3752195779" sldId="260"/>
            <ac:picMk id="3074" creationId="{282E7ED0-E61A-8CE8-C8F8-808F97709E11}"/>
          </ac:picMkLst>
        </pc:picChg>
      </pc:sldChg>
      <pc:sldChg chg="addSp modSp new mod modAnim modNotesTx">
        <pc:chgData name="Fares Makki" userId="d0c14dd2-ce13-49c4-820b-c6a5e60d5a8d" providerId="ADAL" clId="{77B7A810-9AC1-497E-AB2F-3C800996D128}" dt="2024-11-14T09:08:02.456" v="2552"/>
        <pc:sldMkLst>
          <pc:docMk/>
          <pc:sldMk cId="4099601750" sldId="261"/>
        </pc:sldMkLst>
        <pc:spChg chg="mod">
          <ac:chgData name="Fares Makki" userId="d0c14dd2-ce13-49c4-820b-c6a5e60d5a8d" providerId="ADAL" clId="{77B7A810-9AC1-497E-AB2F-3C800996D128}" dt="2024-11-14T08:12:28.663" v="1662" actId="20577"/>
          <ac:spMkLst>
            <pc:docMk/>
            <pc:sldMk cId="4099601750" sldId="261"/>
            <ac:spMk id="2" creationId="{587F98C1-97BD-9D91-1C24-A1481D067277}"/>
          </ac:spMkLst>
        </pc:spChg>
        <pc:spChg chg="mod">
          <ac:chgData name="Fares Makki" userId="d0c14dd2-ce13-49c4-820b-c6a5e60d5a8d" providerId="ADAL" clId="{77B7A810-9AC1-497E-AB2F-3C800996D128}" dt="2024-11-14T09:07:54.808" v="2551" actId="313"/>
          <ac:spMkLst>
            <pc:docMk/>
            <pc:sldMk cId="4099601750" sldId="261"/>
            <ac:spMk id="3" creationId="{B075925D-40F6-B505-A8EC-FFF519A4CA51}"/>
          </ac:spMkLst>
        </pc:spChg>
        <pc:spChg chg="add mod">
          <ac:chgData name="Fares Makki" userId="d0c14dd2-ce13-49c4-820b-c6a5e60d5a8d" providerId="ADAL" clId="{77B7A810-9AC1-497E-AB2F-3C800996D128}" dt="2024-11-14T09:05:05.732" v="2434" actId="2085"/>
          <ac:spMkLst>
            <pc:docMk/>
            <pc:sldMk cId="4099601750" sldId="261"/>
            <ac:spMk id="4" creationId="{9C974C8E-072A-93BB-91E2-0D26BA656733}"/>
          </ac:spMkLst>
        </pc:spChg>
        <pc:picChg chg="add mod">
          <ac:chgData name="Fares Makki" userId="d0c14dd2-ce13-49c4-820b-c6a5e60d5a8d" providerId="ADAL" clId="{77B7A810-9AC1-497E-AB2F-3C800996D128}" dt="2024-11-14T08:17:55.984" v="1880" actId="14100"/>
          <ac:picMkLst>
            <pc:docMk/>
            <pc:sldMk cId="4099601750" sldId="261"/>
            <ac:picMk id="4098" creationId="{D291A48E-6EDA-D25C-503D-FA0DEA9942E2}"/>
          </ac:picMkLst>
        </pc:picChg>
        <pc:picChg chg="add mod">
          <ac:chgData name="Fares Makki" userId="d0c14dd2-ce13-49c4-820b-c6a5e60d5a8d" providerId="ADAL" clId="{77B7A810-9AC1-497E-AB2F-3C800996D128}" dt="2024-11-14T09:04:29.234" v="2430" actId="14100"/>
          <ac:picMkLst>
            <pc:docMk/>
            <pc:sldMk cId="4099601750" sldId="261"/>
            <ac:picMk id="4100" creationId="{432B9D0E-95A3-9685-6000-906C84466AE1}"/>
          </ac:picMkLst>
        </pc:picChg>
      </pc:sldChg>
      <pc:sldChg chg="addSp modSp new mod">
        <pc:chgData name="Fares Makki" userId="d0c14dd2-ce13-49c4-820b-c6a5e60d5a8d" providerId="ADAL" clId="{77B7A810-9AC1-497E-AB2F-3C800996D128}" dt="2024-11-14T08:25:34.412" v="2123" actId="1076"/>
        <pc:sldMkLst>
          <pc:docMk/>
          <pc:sldMk cId="2342568816" sldId="262"/>
        </pc:sldMkLst>
        <pc:spChg chg="mod">
          <ac:chgData name="Fares Makki" userId="d0c14dd2-ce13-49c4-820b-c6a5e60d5a8d" providerId="ADAL" clId="{77B7A810-9AC1-497E-AB2F-3C800996D128}" dt="2024-11-14T08:19:05.444" v="1891" actId="20577"/>
          <ac:spMkLst>
            <pc:docMk/>
            <pc:sldMk cId="2342568816" sldId="262"/>
            <ac:spMk id="2" creationId="{F1068A97-2C58-7B91-E8DD-37C6063782C1}"/>
          </ac:spMkLst>
        </pc:spChg>
        <pc:spChg chg="mod">
          <ac:chgData name="Fares Makki" userId="d0c14dd2-ce13-49c4-820b-c6a5e60d5a8d" providerId="ADAL" clId="{77B7A810-9AC1-497E-AB2F-3C800996D128}" dt="2024-11-14T08:23:16.244" v="2107" actId="14100"/>
          <ac:spMkLst>
            <pc:docMk/>
            <pc:sldMk cId="2342568816" sldId="262"/>
            <ac:spMk id="3" creationId="{ABC88E6E-31A6-597C-BC96-A540E719312D}"/>
          </ac:spMkLst>
        </pc:spChg>
        <pc:picChg chg="add mod">
          <ac:chgData name="Fares Makki" userId="d0c14dd2-ce13-49c4-820b-c6a5e60d5a8d" providerId="ADAL" clId="{77B7A810-9AC1-497E-AB2F-3C800996D128}" dt="2024-11-14T08:23:33.259" v="2114" actId="14100"/>
          <ac:picMkLst>
            <pc:docMk/>
            <pc:sldMk cId="2342568816" sldId="262"/>
            <ac:picMk id="5122" creationId="{A7C46427-95CC-D3D1-651B-AC256B0C0BFD}"/>
          </ac:picMkLst>
        </pc:picChg>
        <pc:picChg chg="add mod">
          <ac:chgData name="Fares Makki" userId="d0c14dd2-ce13-49c4-820b-c6a5e60d5a8d" providerId="ADAL" clId="{77B7A810-9AC1-497E-AB2F-3C800996D128}" dt="2024-11-14T08:25:34.412" v="2123" actId="1076"/>
          <ac:picMkLst>
            <pc:docMk/>
            <pc:sldMk cId="2342568816" sldId="262"/>
            <ac:picMk id="5124" creationId="{A27CC446-6E6B-CF24-B057-EAAD7D5AF267}"/>
          </ac:picMkLst>
        </pc:picChg>
      </pc:sldChg>
      <pc:sldChg chg="modSp new mod">
        <pc:chgData name="Fares Makki" userId="d0c14dd2-ce13-49c4-820b-c6a5e60d5a8d" providerId="ADAL" clId="{77B7A810-9AC1-497E-AB2F-3C800996D128}" dt="2024-11-14T09:11:27.039" v="2744" actId="20577"/>
        <pc:sldMkLst>
          <pc:docMk/>
          <pc:sldMk cId="2964627125" sldId="263"/>
        </pc:sldMkLst>
        <pc:spChg chg="mod">
          <ac:chgData name="Fares Makki" userId="d0c14dd2-ce13-49c4-820b-c6a5e60d5a8d" providerId="ADAL" clId="{77B7A810-9AC1-497E-AB2F-3C800996D128}" dt="2024-11-14T08:59:21.430" v="2201" actId="20577"/>
          <ac:spMkLst>
            <pc:docMk/>
            <pc:sldMk cId="2964627125" sldId="263"/>
            <ac:spMk id="2" creationId="{F5891EBF-8809-E955-2092-DD37119F36FB}"/>
          </ac:spMkLst>
        </pc:spChg>
        <pc:spChg chg="mod">
          <ac:chgData name="Fares Makki" userId="d0c14dd2-ce13-49c4-820b-c6a5e60d5a8d" providerId="ADAL" clId="{77B7A810-9AC1-497E-AB2F-3C800996D128}" dt="2024-11-14T09:11:27.039" v="2744" actId="20577"/>
          <ac:spMkLst>
            <pc:docMk/>
            <pc:sldMk cId="2964627125" sldId="263"/>
            <ac:spMk id="3" creationId="{0990682C-4987-243B-7754-C5859AB51524}"/>
          </ac:spMkLst>
        </pc:spChg>
      </pc:sldChg>
      <pc:sldChg chg="addSp modSp new mod ord">
        <pc:chgData name="Fares Makki" userId="d0c14dd2-ce13-49c4-820b-c6a5e60d5a8d" providerId="ADAL" clId="{77B7A810-9AC1-497E-AB2F-3C800996D128}" dt="2024-11-14T09:27:02.232" v="2949"/>
        <pc:sldMkLst>
          <pc:docMk/>
          <pc:sldMk cId="3928314416" sldId="264"/>
        </pc:sldMkLst>
        <pc:spChg chg="add mod">
          <ac:chgData name="Fares Makki" userId="d0c14dd2-ce13-49c4-820b-c6a5e60d5a8d" providerId="ADAL" clId="{77B7A810-9AC1-497E-AB2F-3C800996D128}" dt="2024-11-14T09:22:46.020" v="2847" actId="20577"/>
          <ac:spMkLst>
            <pc:docMk/>
            <pc:sldMk cId="3928314416" sldId="264"/>
            <ac:spMk id="4" creationId="{CECD0816-80AB-CDB3-E33A-28B591B58F10}"/>
          </ac:spMkLst>
        </pc:spChg>
        <pc:spChg chg="add mod">
          <ac:chgData name="Fares Makki" userId="d0c14dd2-ce13-49c4-820b-c6a5e60d5a8d" providerId="ADAL" clId="{77B7A810-9AC1-497E-AB2F-3C800996D128}" dt="2024-11-14T09:23:54.796" v="2865" actId="1076"/>
          <ac:spMkLst>
            <pc:docMk/>
            <pc:sldMk cId="3928314416" sldId="264"/>
            <ac:spMk id="5" creationId="{92F7B33E-D67B-9350-B215-0AA2EA218099}"/>
          </ac:spMkLst>
        </pc:spChg>
        <pc:spChg chg="add mod">
          <ac:chgData name="Fares Makki" userId="d0c14dd2-ce13-49c4-820b-c6a5e60d5a8d" providerId="ADAL" clId="{77B7A810-9AC1-497E-AB2F-3C800996D128}" dt="2024-11-14T09:23:07.015" v="2850" actId="1076"/>
          <ac:spMkLst>
            <pc:docMk/>
            <pc:sldMk cId="3928314416" sldId="264"/>
            <ac:spMk id="6" creationId="{8098A765-06F2-C811-0715-EE6E30229FFB}"/>
          </ac:spMkLst>
        </pc:spChg>
        <pc:spChg chg="add mod">
          <ac:chgData name="Fares Makki" userId="d0c14dd2-ce13-49c4-820b-c6a5e60d5a8d" providerId="ADAL" clId="{77B7A810-9AC1-497E-AB2F-3C800996D128}" dt="2024-11-14T09:23:32.574" v="2862" actId="14100"/>
          <ac:spMkLst>
            <pc:docMk/>
            <pc:sldMk cId="3928314416" sldId="264"/>
            <ac:spMk id="7" creationId="{01A78732-93E9-C670-0F47-F97ABCE78461}"/>
          </ac:spMkLst>
        </pc:spChg>
        <pc:spChg chg="add mod">
          <ac:chgData name="Fares Makki" userId="d0c14dd2-ce13-49c4-820b-c6a5e60d5a8d" providerId="ADAL" clId="{77B7A810-9AC1-497E-AB2F-3C800996D128}" dt="2024-11-14T09:24:08.128" v="2874" actId="20577"/>
          <ac:spMkLst>
            <pc:docMk/>
            <pc:sldMk cId="3928314416" sldId="264"/>
            <ac:spMk id="8" creationId="{24DF7C5D-6557-9C02-5281-15A8FD2E3107}"/>
          </ac:spMkLst>
        </pc:spChg>
        <pc:picChg chg="add mod">
          <ac:chgData name="Fares Makki" userId="d0c14dd2-ce13-49c4-820b-c6a5e60d5a8d" providerId="ADAL" clId="{77B7A810-9AC1-497E-AB2F-3C800996D128}" dt="2024-11-14T09:19:32.098" v="2750" actId="1076"/>
          <ac:picMkLst>
            <pc:docMk/>
            <pc:sldMk cId="3928314416" sldId="264"/>
            <ac:picMk id="6146" creationId="{857126C5-BEB5-1624-D6AD-07E993E6DDFE}"/>
          </ac:picMkLst>
        </pc:picChg>
      </pc:sldChg>
      <pc:sldChg chg="addSp delSp modSp new mod modNotesTx">
        <pc:chgData name="Fares Makki" userId="d0c14dd2-ce13-49c4-820b-c6a5e60d5a8d" providerId="ADAL" clId="{77B7A810-9AC1-497E-AB2F-3C800996D128}" dt="2024-11-15T08:13:07.160" v="2964" actId="17032"/>
        <pc:sldMkLst>
          <pc:docMk/>
          <pc:sldMk cId="2622529093" sldId="265"/>
        </pc:sldMkLst>
        <pc:spChg chg="add del">
          <ac:chgData name="Fares Makki" userId="d0c14dd2-ce13-49c4-820b-c6a5e60d5a8d" providerId="ADAL" clId="{77B7A810-9AC1-497E-AB2F-3C800996D128}" dt="2024-11-14T09:25:08.342" v="2877" actId="478"/>
          <ac:spMkLst>
            <pc:docMk/>
            <pc:sldMk cId="2622529093" sldId="265"/>
            <ac:spMk id="4" creationId="{F579E486-6B1E-40D5-C6C1-9189BE20296A}"/>
          </ac:spMkLst>
        </pc:spChg>
        <pc:spChg chg="add del mod">
          <ac:chgData name="Fares Makki" userId="d0c14dd2-ce13-49c4-820b-c6a5e60d5a8d" providerId="ADAL" clId="{77B7A810-9AC1-497E-AB2F-3C800996D128}" dt="2024-11-14T09:25:24.821" v="2881" actId="478"/>
          <ac:spMkLst>
            <pc:docMk/>
            <pc:sldMk cId="2622529093" sldId="265"/>
            <ac:spMk id="5" creationId="{1778EF9A-5F66-AA6D-E644-B4D708F4BEFF}"/>
          </ac:spMkLst>
        </pc:spChg>
        <pc:spChg chg="add mod ord">
          <ac:chgData name="Fares Makki" userId="d0c14dd2-ce13-49c4-820b-c6a5e60d5a8d" providerId="ADAL" clId="{77B7A810-9AC1-497E-AB2F-3C800996D128}" dt="2024-11-15T08:13:07.160" v="2964" actId="17032"/>
          <ac:spMkLst>
            <pc:docMk/>
            <pc:sldMk cId="2622529093" sldId="265"/>
            <ac:spMk id="6" creationId="{2B44B362-41D0-0E42-2017-11260DAA9D0F}"/>
          </ac:spMkLst>
        </pc:spChg>
        <pc:picChg chg="add">
          <ac:chgData name="Fares Makki" userId="d0c14dd2-ce13-49c4-820b-c6a5e60d5a8d" providerId="ADAL" clId="{77B7A810-9AC1-497E-AB2F-3C800996D128}" dt="2024-11-14T09:25:46.576" v="2882"/>
          <ac:picMkLst>
            <pc:docMk/>
            <pc:sldMk cId="2622529093" sldId="265"/>
            <ac:picMk id="7174" creationId="{BDFB2B2D-9A3E-CACC-2DFB-4176BE9CCD03}"/>
          </ac:picMkLst>
        </pc:picChg>
      </pc:sldChg>
      <pc:sldChg chg="addSp modSp new mod modNotesTx">
        <pc:chgData name="Fares Makki" userId="d0c14dd2-ce13-49c4-820b-c6a5e60d5a8d" providerId="ADAL" clId="{77B7A810-9AC1-497E-AB2F-3C800996D128}" dt="2024-11-15T08:29:49.345" v="3367" actId="20577"/>
        <pc:sldMkLst>
          <pc:docMk/>
          <pc:sldMk cId="1983769122" sldId="266"/>
        </pc:sldMkLst>
        <pc:spChg chg="mod">
          <ac:chgData name="Fares Makki" userId="d0c14dd2-ce13-49c4-820b-c6a5e60d5a8d" providerId="ADAL" clId="{77B7A810-9AC1-497E-AB2F-3C800996D128}" dt="2024-11-15T08:14:03.353" v="2976" actId="20577"/>
          <ac:spMkLst>
            <pc:docMk/>
            <pc:sldMk cId="1983769122" sldId="266"/>
            <ac:spMk id="2" creationId="{AACFE285-D41A-8C7D-0441-EB1723AF1575}"/>
          </ac:spMkLst>
        </pc:spChg>
        <pc:spChg chg="mod">
          <ac:chgData name="Fares Makki" userId="d0c14dd2-ce13-49c4-820b-c6a5e60d5a8d" providerId="ADAL" clId="{77B7A810-9AC1-497E-AB2F-3C800996D128}" dt="2024-11-15T08:26:54.381" v="3313" actId="14100"/>
          <ac:spMkLst>
            <pc:docMk/>
            <pc:sldMk cId="1983769122" sldId="266"/>
            <ac:spMk id="3" creationId="{6A42641E-5766-1E2D-E96C-28CCCC0F2EDB}"/>
          </ac:spMkLst>
        </pc:spChg>
        <pc:picChg chg="add mod modCrop">
          <ac:chgData name="Fares Makki" userId="d0c14dd2-ce13-49c4-820b-c6a5e60d5a8d" providerId="ADAL" clId="{77B7A810-9AC1-497E-AB2F-3C800996D128}" dt="2024-11-15T08:27:08.377" v="3317" actId="1076"/>
          <ac:picMkLst>
            <pc:docMk/>
            <pc:sldMk cId="1983769122" sldId="266"/>
            <ac:picMk id="5" creationId="{9E974E68-45CB-D00C-3DBA-DAA683C5EFFB}"/>
          </ac:picMkLst>
        </pc:picChg>
      </pc:sldChg>
      <pc:sldChg chg="addSp delSp modSp new mod modNotesTx">
        <pc:chgData name="Fares Makki" userId="d0c14dd2-ce13-49c4-820b-c6a5e60d5a8d" providerId="ADAL" clId="{77B7A810-9AC1-497E-AB2F-3C800996D128}" dt="2024-11-15T08:42:21.650" v="3631" actId="20577"/>
        <pc:sldMkLst>
          <pc:docMk/>
          <pc:sldMk cId="3433607730" sldId="267"/>
        </pc:sldMkLst>
        <pc:spChg chg="del">
          <ac:chgData name="Fares Makki" userId="d0c14dd2-ce13-49c4-820b-c6a5e60d5a8d" providerId="ADAL" clId="{77B7A810-9AC1-497E-AB2F-3C800996D128}" dt="2024-11-15T08:33:43.540" v="3368"/>
          <ac:spMkLst>
            <pc:docMk/>
            <pc:sldMk cId="3433607730" sldId="267"/>
            <ac:spMk id="3" creationId="{CFF66692-0643-6B05-B97E-CFCDE40465A2}"/>
          </ac:spMkLst>
        </pc:spChg>
        <pc:picChg chg="add mod modCrop">
          <ac:chgData name="Fares Makki" userId="d0c14dd2-ce13-49c4-820b-c6a5e60d5a8d" providerId="ADAL" clId="{77B7A810-9AC1-497E-AB2F-3C800996D128}" dt="2024-11-15T08:34:13.781" v="3378" actId="1076"/>
          <ac:picMkLst>
            <pc:docMk/>
            <pc:sldMk cId="3433607730" sldId="267"/>
            <ac:picMk id="5" creationId="{C1B9395B-FA68-B255-3AA2-C51B8CB684E4}"/>
          </ac:picMkLst>
        </pc:picChg>
      </pc:sldChg>
      <pc:sldChg chg="modSp new mod">
        <pc:chgData name="Fares Makki" userId="d0c14dd2-ce13-49c4-820b-c6a5e60d5a8d" providerId="ADAL" clId="{77B7A810-9AC1-497E-AB2F-3C800996D128}" dt="2024-11-15T08:48:59.588" v="3663" actId="20577"/>
        <pc:sldMkLst>
          <pc:docMk/>
          <pc:sldMk cId="415548446" sldId="268"/>
        </pc:sldMkLst>
        <pc:spChg chg="mod">
          <ac:chgData name="Fares Makki" userId="d0c14dd2-ce13-49c4-820b-c6a5e60d5a8d" providerId="ADAL" clId="{77B7A810-9AC1-497E-AB2F-3C800996D128}" dt="2024-11-15T08:48:21.195" v="3640" actId="20577"/>
          <ac:spMkLst>
            <pc:docMk/>
            <pc:sldMk cId="415548446" sldId="268"/>
            <ac:spMk id="2" creationId="{AEB745EE-3357-A4D5-D1A5-BEC602BFC0C0}"/>
          </ac:spMkLst>
        </pc:spChg>
        <pc:spChg chg="mod">
          <ac:chgData name="Fares Makki" userId="d0c14dd2-ce13-49c4-820b-c6a5e60d5a8d" providerId="ADAL" clId="{77B7A810-9AC1-497E-AB2F-3C800996D128}" dt="2024-11-15T08:48:59.588" v="3663" actId="20577"/>
          <ac:spMkLst>
            <pc:docMk/>
            <pc:sldMk cId="415548446" sldId="268"/>
            <ac:spMk id="3" creationId="{6929CD8B-540B-4B6F-902F-51C7DADFCE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4CAB-7F8D-4A25-B889-0AB959473EEA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D7916-8B3E-4F7F-8283-72695354C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3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Sjukdomar kan bero på enzymbrist t.ex. laktosintolerans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9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Aktiv yta, aktiv site, aktivt centrum </a:t>
            </a:r>
          </a:p>
          <a:p>
            <a:r>
              <a:rPr lang="sv-SE" dirty="0"/>
              <a:t>Enzym-substratkomplex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17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Allosterplats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18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Hemgrupp – en </a:t>
            </a:r>
            <a:r>
              <a:rPr lang="sv-SE" dirty="0" err="1"/>
              <a:t>prostetisk</a:t>
            </a:r>
            <a:r>
              <a:rPr lang="sv-SE" dirty="0"/>
              <a:t> grupp i hemoglobin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69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Reaktionerna regleras efter kroppens behov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54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GI – Glykemiskt Index – ett mått på hur snabbt kolhydrater i ett livsmedel når ut i blodet. Hög GI livsmedel innehåller ”snabba” kolhydrater </a:t>
            </a:r>
          </a:p>
          <a:p>
            <a:r>
              <a:rPr lang="sv-SE" dirty="0"/>
              <a:t>När proteiner bryts ner blir bildas urinämne, karbamid (NH2)2CO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D7916-8B3E-4F7F-8283-72695354C37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95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F6288-5937-3A1A-8A5A-5EE05A08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EB8BFE-4487-401C-01B1-804496916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941A06-3157-E705-1239-387F6FBD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F3D811-DE61-A8EA-9AC1-00B4AE82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B14042-C858-B8CE-9274-9DE1A58A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48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80261-9BAC-19DD-2755-F7FA9FF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074E23-BF16-5AB3-D0C2-41829EB77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AA2684-4C71-2CA7-2A23-6500A85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849E46-C59A-9E35-0299-5B7A98CA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B34178-5454-FD1F-4387-EADDD703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4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87CDFD3-43A7-91DD-53EF-522DC8D0C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D630A1-8A16-FAC4-26CD-1071D5FE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E05C97-6682-2741-EBF5-C5B6B3CA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DE087F-C956-CC4E-FE0E-99BCF2CD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E96F54-AB87-40A7-2481-5B4AEB8E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2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CD70D7-E184-E7AC-2DB4-7B083162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9991CC-504F-2FF8-49E6-27263ED3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4957D0-91F6-63F0-7489-342703F4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813AC5-240B-EA5E-F6D3-B9FFC55D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ED728F-788A-8968-85D7-3CB0ECF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6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70A7B-FC08-2C0A-3922-F8F907CE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FB98BA-2B0D-1936-AB12-1DE75A47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282BBD-207F-E11A-CA7A-012ACAF8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787A9C-8303-35D9-446A-850ED2E9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487F2-1942-1A33-864F-F64A7CD3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5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645C20-A75C-4E74-9979-B4BA0F69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BAD805-544C-495C-7DE9-F7E7DA655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29CDBD-0ABB-85D8-0506-4BF156AA3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42EE9C-1384-939F-591F-80060272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B08A88-DC4B-729C-9436-385E111D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C9A080-D573-36CB-4743-6FCD0E78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0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09FA3-B9FF-9589-B16C-35081BF9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CD746D-81F3-ABD5-538B-9B69B7EE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2B0716-E904-1713-8B09-07E89667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9C42A-71F8-4853-7316-04844989C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BEEFE2B-4951-0B99-78A3-76E2CF22A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E67157C-26ED-5C95-583A-A5F865F4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E3373F-E116-A2D4-518A-26FDC96E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2FB42FD-FEEB-7166-DAEB-C35FC0EF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61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FC1EA-3936-5D87-F190-E298003E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3B67B1-2329-C4B2-2FB3-C6346EB6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97901B-425C-C542-DC78-0A766AB6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D91067-109F-2224-8999-00A2FBC5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99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DE787A-B1BD-0A35-4FDF-20336C9F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1E97B2-D115-8206-8905-3A7D0FD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9CC1D7-A6BB-4042-D5FA-2631C7CE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7A57E9-CF65-5A89-5C30-4164F57A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95AFFE-FC2B-F305-C2F6-E6494D48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D91955-6195-60EB-EAEC-87DF238E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C7EE49-2BF1-BB34-E0B1-CF6FF78B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5EC201-82DE-5E62-ED2C-4642A081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0426B4-BA95-7C84-4F5B-D5977E62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52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7A3FAC-0B37-A17C-5DFC-5FD9EEA9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E5CE43-B90E-5765-EA65-430232685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C2D862-4A4C-7640-6673-763DA7C88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ADB14E-1972-95F1-A253-AB7A58A0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A429AA-4567-9A77-160D-9DF7C7AE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9885E2-AD4E-0B61-8C62-7604D6E8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2F7F486-CCC2-79A3-89FF-FD7B4605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4B813D-22E0-DF4C-B5DE-5A2D3180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EA5BF0-78F3-215F-3414-B590FF555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C16B-C348-43BF-AC3C-1753BD1D8879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1DDBB2-672C-E071-695C-453D2C73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395A59-84BA-6EC4-2D0C-20E6BA2E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E38FE1-6AEF-403A-92DA-3C5056EBA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5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6030B-9C67-A6CE-2121-E48568410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1CB066-0B8B-456C-44A4-2F5D1D4DC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Enzymer</a:t>
            </a:r>
          </a:p>
        </p:txBody>
      </p:sp>
    </p:spTree>
    <p:extLst>
      <p:ext uri="{BB962C8B-B14F-4D97-AF65-F5344CB8AC3E}">
        <p14:creationId xmlns:p14="http://schemas.microsoft.com/office/powerpoint/2010/main" val="202557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60D002-C8D7-1B1F-AE1A-CFDED822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3AF858-AABA-F269-70A5-063CF2D4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4" name="Picture 6" descr="Advances in Engineered Hemoproteins that Promote Biocatalysis">
            <a:extLst>
              <a:ext uri="{FF2B5EF4-FFF2-40B4-BE49-F238E27FC236}">
                <a16:creationId xmlns:a16="http://schemas.microsoft.com/office/drawing/2014/main" id="{BDFB2B2D-9A3E-CACC-2DFB-4176BE9C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2B44B362-41D0-0E42-2017-11260DAA9D0F}"/>
              </a:ext>
            </a:extLst>
          </p:cNvPr>
          <p:cNvSpPr/>
          <p:nvPr/>
        </p:nvSpPr>
        <p:spPr>
          <a:xfrm>
            <a:off x="5775080" y="2338755"/>
            <a:ext cx="641839" cy="6858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52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FE285-D41A-8C7D-0441-EB1723AF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Metaboliter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42641E-5766-1E2D-E96C-28CCCC0F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425" cy="4351338"/>
          </a:xfrm>
        </p:spPr>
        <p:txBody>
          <a:bodyPr/>
          <a:lstStyle/>
          <a:p>
            <a:r>
              <a:rPr lang="sv-SE" dirty="0"/>
              <a:t>Reaktionerna i metabolism sker i många steg – reaktionskedjor </a:t>
            </a:r>
          </a:p>
          <a:p>
            <a:r>
              <a:rPr lang="sv-SE" dirty="0"/>
              <a:t>Mellanprodukter kallas </a:t>
            </a:r>
            <a:r>
              <a:rPr lang="sv-SE" b="1" dirty="0"/>
              <a:t>metaboliter</a:t>
            </a:r>
            <a:endParaRPr lang="sv-SE" dirty="0"/>
          </a:p>
          <a:p>
            <a:r>
              <a:rPr lang="sv-SE" dirty="0"/>
              <a:t>Metaboliter används antingen i byggandet av nytt cellmaterial </a:t>
            </a:r>
          </a:p>
          <a:p>
            <a:pPr lvl="1"/>
            <a:r>
              <a:rPr lang="sv-SE" dirty="0"/>
              <a:t>Anabola reaktioner </a:t>
            </a:r>
          </a:p>
          <a:p>
            <a:r>
              <a:rPr lang="sv-SE" dirty="0"/>
              <a:t>Eller som kemisk energi under nedbrytning </a:t>
            </a:r>
          </a:p>
          <a:p>
            <a:pPr lvl="1"/>
            <a:r>
              <a:rPr lang="sv-SE" dirty="0"/>
              <a:t>Katabola reaktioner </a:t>
            </a:r>
          </a:p>
        </p:txBody>
      </p:sp>
      <p:pic>
        <p:nvPicPr>
          <p:cNvPr id="5" name="Bildobjekt 4" descr="En bild som visar text, Teckensnitt, skärmbild, papper&#10;&#10;Automatiskt genererad beskrivning">
            <a:extLst>
              <a:ext uri="{FF2B5EF4-FFF2-40B4-BE49-F238E27FC236}">
                <a16:creationId xmlns:a16="http://schemas.microsoft.com/office/drawing/2014/main" id="{9E974E68-45CB-D00C-3DBA-DAA683C5E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23194" r="3148" b="16944"/>
          <a:stretch/>
        </p:blipFill>
        <p:spPr>
          <a:xfrm>
            <a:off x="6898298" y="1757811"/>
            <a:ext cx="5038725" cy="44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C72AE-7182-31F0-521E-19297297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C1B9395B-FA68-B255-3AA2-C51B8CB68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34423" b="30418"/>
          <a:stretch/>
        </p:blipFill>
        <p:spPr>
          <a:xfrm>
            <a:off x="0" y="431996"/>
            <a:ext cx="12192000" cy="5994008"/>
          </a:xfrm>
        </p:spPr>
      </p:pic>
    </p:spTree>
    <p:extLst>
      <p:ext uri="{BB962C8B-B14F-4D97-AF65-F5344CB8AC3E}">
        <p14:creationId xmlns:p14="http://schemas.microsoft.com/office/powerpoint/2010/main" val="34336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745EE-3357-A4D5-D1A5-BEC602BF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29CD8B-540B-4B6F-902F-51C7DADF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292 #1 – 14 </a:t>
            </a:r>
          </a:p>
        </p:txBody>
      </p:sp>
    </p:spTree>
    <p:extLst>
      <p:ext uri="{BB962C8B-B14F-4D97-AF65-F5344CB8AC3E}">
        <p14:creationId xmlns:p14="http://schemas.microsoft.com/office/powerpoint/2010/main" val="41554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5B8D5-408A-F25D-F0A8-E0829797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9300" cy="1325563"/>
          </a:xfrm>
        </p:spPr>
        <p:txBody>
          <a:bodyPr/>
          <a:lstStyle/>
          <a:p>
            <a:r>
              <a:rPr lang="sv-SE" dirty="0"/>
              <a:t>Metabolism – Ämnesomsättning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1572F-3E0F-5C70-A99A-EB0F15CB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9300" cy="4351338"/>
          </a:xfrm>
        </p:spPr>
        <p:txBody>
          <a:bodyPr>
            <a:normAutofit/>
          </a:bodyPr>
          <a:lstStyle/>
          <a:p>
            <a:r>
              <a:rPr lang="sv-SE" dirty="0"/>
              <a:t>Metabolism är ett samlingsnamn för alla kemiska reaktioner som pågår i en levande organism, eller biokemiska processer </a:t>
            </a:r>
          </a:p>
          <a:p>
            <a:pPr lvl="1"/>
            <a:r>
              <a:rPr lang="sv-SE" dirty="0"/>
              <a:t>Uppbyggande biokemiska processer kallas </a:t>
            </a:r>
            <a:r>
              <a:rPr lang="sv-SE" b="1" u="sng" dirty="0"/>
              <a:t>anabola reaktioner </a:t>
            </a:r>
            <a:endParaRPr lang="sv-SE" dirty="0"/>
          </a:p>
          <a:p>
            <a:pPr lvl="1"/>
            <a:r>
              <a:rPr lang="sv-SE" dirty="0"/>
              <a:t>Nedbrytande biokemiska processer kallas </a:t>
            </a:r>
            <a:r>
              <a:rPr lang="sv-SE" b="1" u="sng" dirty="0"/>
              <a:t>katabola reaktioner</a:t>
            </a:r>
            <a:endParaRPr lang="sv-SE" dirty="0"/>
          </a:p>
          <a:p>
            <a:r>
              <a:rPr lang="sv-SE" dirty="0"/>
              <a:t>Enzymer påskyndar metabolism som biologiska katalysatorer </a:t>
            </a:r>
          </a:p>
        </p:txBody>
      </p:sp>
      <p:pic>
        <p:nvPicPr>
          <p:cNvPr id="1026" name="Picture 2" descr="Introduction to Metabolism: Metabolic Pathways – BIOC*2580: Introduction to  Biochemistry">
            <a:extLst>
              <a:ext uri="{FF2B5EF4-FFF2-40B4-BE49-F238E27FC236}">
                <a16:creationId xmlns:a16="http://schemas.microsoft.com/office/drawing/2014/main" id="{BC911502-0662-4251-4758-D5717220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85737"/>
            <a:ext cx="55245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690EB-4C39-9244-9125-D3E90D1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Enzymer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55B470-1DAF-982E-3720-744FA976A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Enzymer sänker aktiveringsenergin av en reaktion </a:t>
            </a:r>
          </a:p>
          <a:p>
            <a:pPr lvl="1"/>
            <a:r>
              <a:rPr lang="sv-SE" dirty="0"/>
              <a:t>Antyder att reaktionen kan hända utan enzym… </a:t>
            </a:r>
          </a:p>
          <a:p>
            <a:pPr lvl="1"/>
            <a:r>
              <a:rPr lang="sv-SE" dirty="0"/>
              <a:t>Enzymen gör reaktioner 10</a:t>
            </a:r>
            <a:r>
              <a:rPr lang="sv-SE" baseline="30000" dirty="0"/>
              <a:t>17</a:t>
            </a:r>
            <a:r>
              <a:rPr lang="sv-SE" dirty="0"/>
              <a:t> gånger snabbare! </a:t>
            </a:r>
          </a:p>
          <a:p>
            <a:r>
              <a:rPr lang="sv-SE" dirty="0"/>
              <a:t>Specifika till en reaktant, eller </a:t>
            </a:r>
            <a:r>
              <a:rPr lang="sv-SE" b="1" u="sng" dirty="0"/>
              <a:t>substrat</a:t>
            </a:r>
            <a:endParaRPr lang="sv-SE" dirty="0"/>
          </a:p>
          <a:p>
            <a:pPr lvl="1"/>
            <a:r>
              <a:rPr lang="sv-SE" dirty="0"/>
              <a:t>Formen är specifik till substraten</a:t>
            </a:r>
          </a:p>
          <a:p>
            <a:r>
              <a:rPr lang="sv-SE" dirty="0"/>
              <a:t>Namn av en enzymer är antingen: </a:t>
            </a:r>
          </a:p>
          <a:p>
            <a:pPr lvl="1"/>
            <a:r>
              <a:rPr lang="sv-SE" dirty="0"/>
              <a:t>Efter substraten de binder till (t.ex. laktas, amylas, cellulas, osv…)</a:t>
            </a:r>
          </a:p>
          <a:p>
            <a:pPr lvl="1"/>
            <a:r>
              <a:rPr lang="sv-SE" dirty="0"/>
              <a:t>Deras funktion (t.ex. DNA-polymeras, helikas, peptidas, proteas, osv...) </a:t>
            </a:r>
          </a:p>
          <a:p>
            <a:r>
              <a:rPr lang="sv-SE" dirty="0"/>
              <a:t>Ändelse –as </a:t>
            </a:r>
          </a:p>
        </p:txBody>
      </p:sp>
    </p:spTree>
    <p:extLst>
      <p:ext uri="{BB962C8B-B14F-4D97-AF65-F5344CB8AC3E}">
        <p14:creationId xmlns:p14="http://schemas.microsoft.com/office/powerpoint/2010/main" val="19217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1A7AC-F178-A032-E8DC-646E86FE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A92F11-1ACF-CF60-4845-B0FFCD31B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Enzymer - Magnus Ehingers undervisning">
            <a:extLst>
              <a:ext uri="{FF2B5EF4-FFF2-40B4-BE49-F238E27FC236}">
                <a16:creationId xmlns:a16="http://schemas.microsoft.com/office/drawing/2014/main" id="{938BC380-6D82-3CDD-2A9D-8A980F3D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0"/>
            <a:ext cx="11387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5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BB0D2-86EA-ED2C-5BDA-904ED55B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Effektivitet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D7CFFA-16B8-CD49-F284-8668FE1E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Om alla enzymmolekyler är bundna till substrat-enzymkomplex kallas enzymet </a:t>
            </a:r>
            <a:r>
              <a:rPr lang="sv-SE" i="1" dirty="0"/>
              <a:t>mättat</a:t>
            </a:r>
            <a:r>
              <a:rPr lang="sv-SE" dirty="0"/>
              <a:t> </a:t>
            </a:r>
          </a:p>
          <a:p>
            <a:r>
              <a:rPr lang="sv-SE" dirty="0"/>
              <a:t>Att öka koncentrationen av substrat ökar inte hastighet av enzymen </a:t>
            </a:r>
          </a:p>
        </p:txBody>
      </p:sp>
      <p:pic>
        <p:nvPicPr>
          <p:cNvPr id="3074" name="Picture 2" descr="Enzymer - Det er godt at vide">
            <a:extLst>
              <a:ext uri="{FF2B5EF4-FFF2-40B4-BE49-F238E27FC236}">
                <a16:creationId xmlns:a16="http://schemas.microsoft.com/office/drawing/2014/main" id="{282E7ED0-E61A-8CE8-C8F8-808F9770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6096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21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7F98C1-97BD-9D91-1C24-A1481D06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Inhibitor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75925D-40F6-B505-A8EC-FFF519A4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634" cy="4351338"/>
          </a:xfrm>
        </p:spPr>
        <p:txBody>
          <a:bodyPr/>
          <a:lstStyle/>
          <a:p>
            <a:r>
              <a:rPr lang="sv-SE" dirty="0"/>
              <a:t>Det finns molekyler som kan likna en substrat </a:t>
            </a:r>
          </a:p>
          <a:p>
            <a:r>
              <a:rPr lang="sv-SE" dirty="0"/>
              <a:t>Den molekylen kan bindas till enzymet och blockera substraten </a:t>
            </a:r>
          </a:p>
          <a:p>
            <a:r>
              <a:rPr lang="sv-SE" dirty="0"/>
              <a:t>Den molekylen kallas för en </a:t>
            </a:r>
            <a:r>
              <a:rPr lang="sv-SE" b="1" u="sng" dirty="0"/>
              <a:t>inhibitor</a:t>
            </a:r>
            <a:endParaRPr lang="sv-SE" dirty="0"/>
          </a:p>
          <a:p>
            <a:r>
              <a:rPr lang="sv-SE" dirty="0"/>
              <a:t> Finns också </a:t>
            </a:r>
            <a:r>
              <a:rPr lang="sv-SE" dirty="0" err="1"/>
              <a:t>allosterplats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Konfigurationsförändring på enzymet som påverkar funktion</a:t>
            </a:r>
          </a:p>
        </p:txBody>
      </p:sp>
      <p:pic>
        <p:nvPicPr>
          <p:cNvPr id="4098" name="Picture 2" descr="Enzyme Inhibition">
            <a:extLst>
              <a:ext uri="{FF2B5EF4-FFF2-40B4-BE49-F238E27FC236}">
                <a16:creationId xmlns:a16="http://schemas.microsoft.com/office/drawing/2014/main" id="{D291A48E-6EDA-D25C-503D-FA0DEA994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5324" r="4725" b="7600"/>
          <a:stretch/>
        </p:blipFill>
        <p:spPr bwMode="auto">
          <a:xfrm>
            <a:off x="5905834" y="1173416"/>
            <a:ext cx="6289598" cy="45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losteric Enzymes | Facts, Summary &amp; Definition | Chemistry Revision">
            <a:extLst>
              <a:ext uri="{FF2B5EF4-FFF2-40B4-BE49-F238E27FC236}">
                <a16:creationId xmlns:a16="http://schemas.microsoft.com/office/drawing/2014/main" id="{432B9D0E-95A3-9685-6000-906C8446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3" y="1173415"/>
            <a:ext cx="6286167" cy="4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C974C8E-072A-93BB-91E2-0D26BA656733}"/>
              </a:ext>
            </a:extLst>
          </p:cNvPr>
          <p:cNvSpPr/>
          <p:nvPr/>
        </p:nvSpPr>
        <p:spPr>
          <a:xfrm>
            <a:off x="5905833" y="5367528"/>
            <a:ext cx="2323767" cy="475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6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068A97-2C58-7B91-E8DD-37C60637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Omgivning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C88E6E-31A6-597C-BC96-A540E719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Enzymers effektivitet är påverkat av sin omgivning </a:t>
            </a:r>
          </a:p>
          <a:p>
            <a:pPr lvl="1"/>
            <a:r>
              <a:rPr lang="sv-SE" dirty="0"/>
              <a:t>pH-värde </a:t>
            </a:r>
          </a:p>
          <a:p>
            <a:pPr lvl="1"/>
            <a:r>
              <a:rPr lang="sv-SE" dirty="0"/>
              <a:t>Temperatur</a:t>
            </a:r>
          </a:p>
          <a:p>
            <a:pPr lvl="1"/>
            <a:r>
              <a:rPr lang="sv-SE" dirty="0"/>
              <a:t>Salthalt </a:t>
            </a:r>
          </a:p>
          <a:p>
            <a:r>
              <a:rPr lang="sv-SE" dirty="0"/>
              <a:t>Enzymer är ju proteiner och kan denaturera om omgivning inte är optimalt 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5122" name="Picture 2" descr="Ny side 0">
            <a:extLst>
              <a:ext uri="{FF2B5EF4-FFF2-40B4-BE49-F238E27FC236}">
                <a16:creationId xmlns:a16="http://schemas.microsoft.com/office/drawing/2014/main" id="{A7C46427-95CC-D3D1-651B-AC256B0C0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b="12862"/>
          <a:stretch/>
        </p:blipFill>
        <p:spPr bwMode="auto">
          <a:xfrm>
            <a:off x="7566107" y="190500"/>
            <a:ext cx="4321093" cy="28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zymes Part II: Factors that Affect Enzymes Factors that Affect Enzyme  Activity (Rate of Reaction) : 1.Environmental Conditions 2.Cofactors and  Coenzymes. - ppt download">
            <a:extLst>
              <a:ext uri="{FF2B5EF4-FFF2-40B4-BE49-F238E27FC236}">
                <a16:creationId xmlns:a16="http://schemas.microsoft.com/office/drawing/2014/main" id="{A27CC446-6E6B-CF24-B057-EAAD7D5AF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29333" r="41450" b="5325"/>
          <a:stretch/>
        </p:blipFill>
        <p:spPr bwMode="auto">
          <a:xfrm>
            <a:off x="7332449" y="3298702"/>
            <a:ext cx="4788408" cy="31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6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91EBF-8809-E955-2092-DD37119F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Kofaktorer, Koenzymer och Prostetiska grupper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90682C-4987-243B-7754-C5859AB5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Kofaktorer är oorganiska ”hjälper ämnen” som kloridjon, zinkjon, kaliumjon, natriumjon, … </a:t>
            </a:r>
          </a:p>
          <a:p>
            <a:pPr lvl="1"/>
            <a:r>
              <a:rPr lang="sv-SE" dirty="0"/>
              <a:t>Binder till enzymet så att reaktionen ska kunna ske </a:t>
            </a:r>
          </a:p>
          <a:p>
            <a:pPr lvl="1"/>
            <a:r>
              <a:rPr lang="sv-SE" dirty="0"/>
              <a:t>Från kosten </a:t>
            </a:r>
          </a:p>
          <a:p>
            <a:pPr lvl="2"/>
            <a:r>
              <a:rPr lang="sv-SE" dirty="0"/>
              <a:t>Mineraler </a:t>
            </a:r>
          </a:p>
          <a:p>
            <a:r>
              <a:rPr lang="sv-SE" dirty="0"/>
              <a:t>Koenzymer och prostetiska grupper är organiska ämnen: </a:t>
            </a:r>
          </a:p>
          <a:p>
            <a:pPr lvl="1"/>
            <a:r>
              <a:rPr lang="sv-SE" dirty="0"/>
              <a:t>Koenzymer – binder till enzymet under reaktionen </a:t>
            </a:r>
          </a:p>
          <a:p>
            <a:pPr lvl="1"/>
            <a:r>
              <a:rPr lang="sv-SE" dirty="0"/>
              <a:t>Prostetiska grupper – sitter fast bunden i proteinmolekylen </a:t>
            </a:r>
          </a:p>
        </p:txBody>
      </p:sp>
    </p:spTree>
    <p:extLst>
      <p:ext uri="{BB962C8B-B14F-4D97-AF65-F5344CB8AC3E}">
        <p14:creationId xmlns:p14="http://schemas.microsoft.com/office/powerpoint/2010/main" val="296462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9F830-DFDB-875D-06D9-F4B4A6B3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57443-9663-49CC-0E5E-E98C2427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 descr="Apoenzyme : définition et explications">
            <a:extLst>
              <a:ext uri="{FF2B5EF4-FFF2-40B4-BE49-F238E27FC236}">
                <a16:creationId xmlns:a16="http://schemas.microsoft.com/office/drawing/2014/main" id="{857126C5-BEB5-1624-D6AD-07E993E6D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"/>
          <a:stretch/>
        </p:blipFill>
        <p:spPr bwMode="auto">
          <a:xfrm>
            <a:off x="1320234" y="0"/>
            <a:ext cx="9551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ECD0816-80AB-CDB3-E33A-28B591B58F10}"/>
              </a:ext>
            </a:extLst>
          </p:cNvPr>
          <p:cNvSpPr/>
          <p:nvPr/>
        </p:nvSpPr>
        <p:spPr>
          <a:xfrm>
            <a:off x="8193024" y="5266944"/>
            <a:ext cx="2678742" cy="758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Apoenzym</a:t>
            </a:r>
            <a:endParaRPr lang="sv-SE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F7B33E-D67B-9350-B215-0AA2EA218099}"/>
              </a:ext>
            </a:extLst>
          </p:cNvPr>
          <p:cNvSpPr/>
          <p:nvPr/>
        </p:nvSpPr>
        <p:spPr>
          <a:xfrm>
            <a:off x="8110728" y="-5174"/>
            <a:ext cx="2386584" cy="813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Koenzym</a:t>
            </a:r>
            <a:endParaRPr lang="sv-SE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098A765-06F2-C811-0715-EE6E30229FFB}"/>
              </a:ext>
            </a:extLst>
          </p:cNvPr>
          <p:cNvSpPr/>
          <p:nvPr/>
        </p:nvSpPr>
        <p:spPr>
          <a:xfrm>
            <a:off x="4664964" y="0"/>
            <a:ext cx="2862072" cy="813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Aktivt centrum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1A78732-93E9-C670-0F47-F97ABCE78461}"/>
              </a:ext>
            </a:extLst>
          </p:cNvPr>
          <p:cNvSpPr/>
          <p:nvPr/>
        </p:nvSpPr>
        <p:spPr>
          <a:xfrm>
            <a:off x="4774692" y="6492875"/>
            <a:ext cx="2604516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Holoenzym</a:t>
            </a:r>
            <a:endParaRPr lang="sv-SE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4DF7C5D-6557-9C02-5281-15A8FD2E3107}"/>
              </a:ext>
            </a:extLst>
          </p:cNvPr>
          <p:cNvSpPr/>
          <p:nvPr/>
        </p:nvSpPr>
        <p:spPr>
          <a:xfrm>
            <a:off x="1320858" y="0"/>
            <a:ext cx="203499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Kofaktor</a:t>
            </a:r>
          </a:p>
        </p:txBody>
      </p:sp>
    </p:spTree>
    <p:extLst>
      <p:ext uri="{BB962C8B-B14F-4D97-AF65-F5344CB8AC3E}">
        <p14:creationId xmlns:p14="http://schemas.microsoft.com/office/powerpoint/2010/main" val="392831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378</Words>
  <Application>Microsoft Office PowerPoint</Application>
  <PresentationFormat>Bredbild</PresentationFormat>
  <Paragraphs>68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Kemi 2</vt:lpstr>
      <vt:lpstr>Metabolism – Ämnesomsättning </vt:lpstr>
      <vt:lpstr>Enzymer</vt:lpstr>
      <vt:lpstr>PowerPoint-presentation</vt:lpstr>
      <vt:lpstr>Effektivitet </vt:lpstr>
      <vt:lpstr>Inhibitor </vt:lpstr>
      <vt:lpstr>Omgivning </vt:lpstr>
      <vt:lpstr>Kofaktorer, Koenzymer och Prostetiska grupper </vt:lpstr>
      <vt:lpstr>PowerPoint-presentation</vt:lpstr>
      <vt:lpstr>PowerPoint-presentation</vt:lpstr>
      <vt:lpstr>Metaboliter </vt:lpstr>
      <vt:lpstr>PowerPoint-presentation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2024-11-14T06:56:30Z</dcterms:created>
  <dcterms:modified xsi:type="dcterms:W3CDTF">2024-11-15T08:49:08Z</dcterms:modified>
</cp:coreProperties>
</file>